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6" autoAdjust="0"/>
    <p:restoredTop sz="94660"/>
  </p:normalViewPr>
  <p:slideViewPr>
    <p:cSldViewPr>
      <p:cViewPr varScale="1">
        <p:scale>
          <a:sx n="60" d="100"/>
          <a:sy n="60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FFFC4-9F1B-4611-8B3C-70285CA3DAB1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FA90-32DC-4C05-8C7A-3BBD5E1491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334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E40BB5-BC40-4828-B452-87DF15B5AA9B}" type="datetimeFigureOut">
              <a:rPr lang="it-IT" smtClean="0"/>
              <a:pPr/>
              <a:t>30/05/2016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606EF-653B-4FD9-817F-B8EC1557A03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DI</a:t>
            </a:r>
            <a:r>
              <a:rPr lang="it-IT" dirty="0" smtClean="0"/>
              <a:t>  ANTONIO MARROCCOLI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APPARATO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92D050"/>
                </a:solidFill>
              </a:rPr>
              <a:t>LOCOMOTORE</a:t>
            </a:r>
            <a:endParaRPr lang="it-IT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APPARATO LOCOMOTORE SPIEGAZIONE </a:t>
            </a:r>
            <a:endParaRPr lang="it-IT" dirty="0"/>
          </a:p>
        </p:txBody>
      </p:sp>
      <p:pic>
        <p:nvPicPr>
          <p:cNvPr id="5" name="Segnaposto immagine 4" descr="FUNZIONI APPARATO LOCOMOTO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LE FUNZIONI DELL’APPARATO LOCOMOTORE :</a:t>
            </a:r>
          </a:p>
          <a:p>
            <a:r>
              <a:rPr lang="it-IT" dirty="0" smtClean="0"/>
              <a:t>SOSTEGNO ,</a:t>
            </a:r>
          </a:p>
          <a:p>
            <a:r>
              <a:rPr lang="it-IT" dirty="0" smtClean="0"/>
              <a:t>MOVIMENTO,</a:t>
            </a:r>
          </a:p>
          <a:p>
            <a:r>
              <a:rPr lang="it-IT" dirty="0" smtClean="0"/>
              <a:t>PROTEZIONE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SCHELETRO E MUSCOLI </a:t>
            </a:r>
            <a:endParaRPr lang="it-IT" dirty="0"/>
          </a:p>
        </p:txBody>
      </p:sp>
      <p:pic>
        <p:nvPicPr>
          <p:cNvPr id="5" name="Segnaposto immagine 4" descr="SCHELTRO E MUSCOL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L’APPARATO LOCOMOTORE COME SAPPIAMO E’ FORMATO  DA  SCHELETRO E MUSCOLI CHE SORREGGONO IL NOSTRO CORPO </a:t>
            </a:r>
            <a:endParaRPr lang="it-IT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MUSCOLI DELL’ADDOME </a:t>
            </a:r>
            <a:endParaRPr lang="it-IT" dirty="0"/>
          </a:p>
        </p:txBody>
      </p:sp>
      <p:pic>
        <p:nvPicPr>
          <p:cNvPr id="5" name="Segnaposto immagine 4" descr="MUSCOLI DELL'ADDOM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328" r="1132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ECCO I MUSCOLI DELL’ADDOME </a:t>
            </a:r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DELLA VOSTRA ATTENZIONE</a:t>
            </a:r>
            <a:endParaRPr lang="it-IT" dirty="0"/>
          </a:p>
        </p:txBody>
      </p:sp>
      <p:pic>
        <p:nvPicPr>
          <p:cNvPr id="5" name="Segnaposto immagine 4" descr="COPERTINA SCHELETR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3059832" y="548680"/>
            <a:ext cx="5867400" cy="42672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FINE RICERCA</a:t>
            </a:r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SCHELETRO </a:t>
            </a:r>
            <a:endParaRPr lang="it-IT" dirty="0"/>
          </a:p>
        </p:txBody>
      </p:sp>
      <p:pic>
        <p:nvPicPr>
          <p:cNvPr id="5" name="Segnaposto immagine 4" descr="SCHELETR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2987824" y="836712"/>
            <a:ext cx="5867400" cy="42672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LO SCHELETRO CON LA DESCRIZIONE </a:t>
            </a:r>
            <a:endParaRPr lang="it-IT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SPIEGAZIONE FORMATA SCHEMA DALL’APPARATO LOCOMOTORE </a:t>
            </a:r>
            <a:endParaRPr lang="it-IT" dirty="0"/>
          </a:p>
        </p:txBody>
      </p:sp>
      <p:pic>
        <p:nvPicPr>
          <p:cNvPr id="5" name="Segnaposto immagine 4" descr="DESCRIZIONE APPARATO LOCOMOTORE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2987824" y="620688"/>
            <a:ext cx="5867400" cy="42672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SCHEMA DELL”APPARATO LOCOMORE IN SPIEGAZIONE 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APPARATO LOCOMOTORE </a:t>
            </a:r>
            <a:endParaRPr lang="it-IT" dirty="0"/>
          </a:p>
        </p:txBody>
      </p:sp>
      <p:pic>
        <p:nvPicPr>
          <p:cNvPr id="5" name="Segnaposto immagine 4" descr="FUNZIONE APPARATO LOCOMOTO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108" r="910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ECCO L ‘APPARATO  LOCOMOTORE IN  FUNZIONE 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RIVESTIMENTO MUSCOLARE </a:t>
            </a:r>
            <a:endParaRPr lang="it-IT" dirty="0"/>
          </a:p>
        </p:txBody>
      </p:sp>
      <p:pic>
        <p:nvPicPr>
          <p:cNvPr id="5" name="Segnaposto immagine 4" descr="831568802-apparato-locomotore-rovescio-tennis-vaso-sanguigno-lavori-di-ripres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328" r="1132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QUESTO E IL RIVESTIMENTO MUSCOLARE FATTO </a:t>
            </a:r>
            <a:r>
              <a:rPr lang="it-IT" dirty="0" err="1" smtClean="0"/>
              <a:t>DI</a:t>
            </a:r>
            <a:r>
              <a:rPr lang="it-IT" dirty="0" smtClean="0"/>
              <a:t> MUSCOLI  DEL NOSTRO CORPO </a:t>
            </a:r>
            <a:endParaRPr lang="it-IT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APPARATO LOCOMOTORE </a:t>
            </a:r>
            <a:endParaRPr lang="it-IT" dirty="0"/>
          </a:p>
        </p:txBody>
      </p:sp>
      <p:pic>
        <p:nvPicPr>
          <p:cNvPr id="5" name="Segnaposto immagine 4" descr="apparato-locomotore-del-corpo-umano--MOVIMENTO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636" b="13636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RADIOGRAFIA SCHELERO  DELL’APPARATO LOCOMOTORE </a:t>
            </a:r>
            <a:endParaRPr lang="it-IT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 APPARATO LOCOMOTORE </a:t>
            </a:r>
            <a:endParaRPr lang="it-IT" dirty="0"/>
          </a:p>
        </p:txBody>
      </p:sp>
      <p:pic>
        <p:nvPicPr>
          <p:cNvPr id="5" name="Segnaposto immagine 4" descr="DESCRIZIONE APPARATO LOCOMOTO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2915816" y="620688"/>
            <a:ext cx="5867400" cy="42672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APPARATO LOCOMOTORE  DESCRIZIONE CHIARA </a:t>
            </a:r>
            <a:endParaRPr lang="it-IT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ALTRO SCHEMA DELL’APPARATO LOCOMOTORE </a:t>
            </a:r>
            <a:endParaRPr lang="it-IT" dirty="0"/>
          </a:p>
        </p:txBody>
      </p:sp>
      <p:pic>
        <p:nvPicPr>
          <p:cNvPr id="5" name="Segnaposto immagine 4" descr="01 App Locomoto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089" b="6089"/>
          <a:stretch>
            <a:fillRect/>
          </a:stretch>
        </p:blipFill>
        <p:spPr>
          <a:xfrm>
            <a:off x="2987824" y="620688"/>
            <a:ext cx="5867400" cy="4411216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UNO SCHEMA CHIARO SULL’APPARATO LOCOMOTORE E I SISTEMI CHE LO COMPRENDONO ,AD ESEMPIO L ‘APPARATO SCHELETRICO E MUSCOLARE 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APPARATO LOCOMOTORE </a:t>
            </a:r>
            <a:endParaRPr lang="it-IT" dirty="0"/>
          </a:p>
        </p:txBody>
      </p:sp>
      <p:pic>
        <p:nvPicPr>
          <p:cNvPr id="5" name="Segnaposto immagine 4" descr="5 APPARATO LOCOMOTO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230" b="3230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APPARATO LOCOMOTORE  SCHEMA RIASSUNTIVO </a:t>
            </a:r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134</Words>
  <Application>Microsoft Office PowerPoint</Application>
  <PresentationFormat>Presentazione su schermo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Città</vt:lpstr>
      <vt:lpstr>APPARATO LOCOMOTORE</vt:lpstr>
      <vt:lpstr>LO SCHELETRO </vt:lpstr>
      <vt:lpstr>UNA SPIEGAZIONE FORMATA SCHEMA DALL’APPARATO LOCOMOTORE </vt:lpstr>
      <vt:lpstr>FUNZIONE APPARATO LOCOMOTORE </vt:lpstr>
      <vt:lpstr>RIVESTIMENTO MUSCOLARE </vt:lpstr>
      <vt:lpstr>APPARATO LOCOMOTORE </vt:lpstr>
      <vt:lpstr>DESCRIZIONE  APPARATO LOCOMOTORE </vt:lpstr>
      <vt:lpstr>UN ALTRO SCHEMA DELL’APPARATO LOCOMOTORE </vt:lpstr>
      <vt:lpstr>APPARATO LOCOMOTORE </vt:lpstr>
      <vt:lpstr>APPARATO LOCOMOTORE SPIEGAZIONE </vt:lpstr>
      <vt:lpstr>SCHELETRO E MUSCOLI </vt:lpstr>
      <vt:lpstr>MUSCOLI DELL’ADDOME </vt:lpstr>
      <vt:lpstr>GRAZIE DELLA VOSTRA 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APPARATO LOCOMOTORE</dc:title>
  <dc:creator>user</dc:creator>
  <cp:lastModifiedBy>AULA 4A</cp:lastModifiedBy>
  <cp:revision>19</cp:revision>
  <dcterms:created xsi:type="dcterms:W3CDTF">2016-04-11T09:17:42Z</dcterms:created>
  <dcterms:modified xsi:type="dcterms:W3CDTF">2016-05-30T07:16:23Z</dcterms:modified>
</cp:coreProperties>
</file>